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57" r:id="rId6"/>
    <p:sldId id="262" r:id="rId7"/>
    <p:sldId id="268" r:id="rId8"/>
    <p:sldId id="267" r:id="rId9"/>
    <p:sldId id="264" r:id="rId10"/>
    <p:sldId id="261" r:id="rId11"/>
    <p:sldId id="260" r:id="rId12"/>
    <p:sldId id="266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kangaroo.org/mk/defaul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athleague.org/ms.ph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ems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mo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easantonmathcircle.com/home.html" TargetMode="External"/><Relationship Id="rId2" Type="http://schemas.openxmlformats.org/officeDocument/2006/relationships/hyperlink" Target="http://www.artofproblemsolving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urplecomet.org/" TargetMode="External"/><Relationship Id="rId2" Type="http://schemas.openxmlformats.org/officeDocument/2006/relationships/hyperlink" Target="http://www.msjmath.com/magmar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etolympiad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4343399"/>
          </a:xfrm>
        </p:spPr>
        <p:txBody>
          <a:bodyPr>
            <a:normAutofit/>
          </a:bodyPr>
          <a:lstStyle/>
          <a:p>
            <a:r>
              <a:rPr lang="en-US" dirty="0" smtClean="0"/>
              <a:t>Math Competitions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Math Resources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Ran Li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Competitions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Math Kangaroo</a:t>
            </a:r>
          </a:p>
          <a:p>
            <a:r>
              <a:rPr lang="en-US" dirty="0" smtClean="0"/>
              <a:t>AMC</a:t>
            </a:r>
          </a:p>
          <a:p>
            <a:r>
              <a:rPr lang="en-US" dirty="0" err="1" smtClean="0"/>
              <a:t>Mathcounts</a:t>
            </a:r>
            <a:endParaRPr lang="en-US" dirty="0" smtClean="0"/>
          </a:p>
          <a:p>
            <a:r>
              <a:rPr lang="en-US" dirty="0" smtClean="0"/>
              <a:t>Mathleague.org/ARML</a:t>
            </a:r>
          </a:p>
          <a:p>
            <a:r>
              <a:rPr lang="en-US" dirty="0" smtClean="0"/>
              <a:t>Math Olympiad (Elementary, Middle School, High School)</a:t>
            </a:r>
          </a:p>
          <a:p>
            <a:r>
              <a:rPr lang="en-US" dirty="0" smtClean="0"/>
              <a:t>Bay Area Math Olympiad (BAMO)</a:t>
            </a:r>
          </a:p>
          <a:p>
            <a:r>
              <a:rPr lang="en-US" dirty="0" smtClean="0"/>
              <a:t>Berkeley mini Math Tournament (</a:t>
            </a:r>
            <a:r>
              <a:rPr lang="en-US" dirty="0" err="1" smtClean="0"/>
              <a:t>BmMT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err="1" smtClean="0"/>
              <a:t>Mathkangaroo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National competition</a:t>
            </a:r>
          </a:p>
          <a:p>
            <a:r>
              <a:rPr lang="en-US" dirty="0" smtClean="0"/>
              <a:t>Test at student </a:t>
            </a:r>
            <a:r>
              <a:rPr lang="en-US" u="sng" dirty="0" smtClean="0"/>
              <a:t>grade level – suggest for all grade level</a:t>
            </a:r>
          </a:p>
          <a:p>
            <a:r>
              <a:rPr lang="en-US" dirty="0" smtClean="0"/>
              <a:t>Target more on concepts</a:t>
            </a:r>
          </a:p>
          <a:p>
            <a:r>
              <a:rPr lang="en-US" dirty="0" smtClean="0"/>
              <a:t>75min, 24-30 questions</a:t>
            </a:r>
          </a:p>
          <a:p>
            <a:r>
              <a:rPr lang="en-US" dirty="0" smtClean="0"/>
              <a:t>Once/year on 3</a:t>
            </a:r>
            <a:r>
              <a:rPr lang="en-US" baseline="30000" dirty="0" smtClean="0"/>
              <a:t>rd</a:t>
            </a:r>
            <a:r>
              <a:rPr lang="en-US" dirty="0" smtClean="0"/>
              <a:t> Thursday in March each year</a:t>
            </a:r>
          </a:p>
          <a:p>
            <a:r>
              <a:rPr lang="en-US" dirty="0" smtClean="0"/>
              <a:t>This year test date is </a:t>
            </a:r>
            <a:r>
              <a:rPr lang="en-US" u="sng" dirty="0" smtClean="0"/>
              <a:t>3/17/2016</a:t>
            </a:r>
            <a:r>
              <a:rPr lang="en-US" dirty="0" smtClean="0"/>
              <a:t> </a:t>
            </a:r>
            <a:endParaRPr lang="en-US" u="sng" dirty="0" smtClean="0"/>
          </a:p>
          <a:p>
            <a:r>
              <a:rPr lang="en-US" dirty="0" smtClean="0"/>
              <a:t>Location -- At Thomas Hart Middle School this year</a:t>
            </a:r>
          </a:p>
          <a:p>
            <a:r>
              <a:rPr lang="en-US" dirty="0" smtClean="0"/>
              <a:t>Run by parent volunteers</a:t>
            </a:r>
          </a:p>
          <a:p>
            <a:r>
              <a:rPr lang="en-US" dirty="0" smtClean="0"/>
              <a:t>Link: </a:t>
            </a:r>
            <a:r>
              <a:rPr lang="en-US" dirty="0" smtClean="0">
                <a:hlinkClick r:id="rId2"/>
              </a:rPr>
              <a:t>http://www.mathkangaroo.org/mk/default.html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Mathcounts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Middle School students Only</a:t>
            </a:r>
          </a:p>
          <a:p>
            <a:r>
              <a:rPr lang="en-US" dirty="0" smtClean="0"/>
              <a:t>Primary school as a unit – home schools can participate </a:t>
            </a:r>
          </a:p>
          <a:p>
            <a:r>
              <a:rPr lang="en-US" dirty="0" smtClean="0"/>
              <a:t>CACC cannot form a team</a:t>
            </a:r>
          </a:p>
          <a:p>
            <a:r>
              <a:rPr lang="en-US" dirty="0" smtClean="0"/>
              <a:t>Sprint, Target, Team rounds + countdown round for fun</a:t>
            </a:r>
          </a:p>
          <a:p>
            <a:r>
              <a:rPr lang="en-US" dirty="0" smtClean="0"/>
              <a:t>Chapter competition in Feb</a:t>
            </a:r>
          </a:p>
          <a:p>
            <a:r>
              <a:rPr lang="en-US" dirty="0" smtClean="0"/>
              <a:t>State competition in March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Math Competition (AMC)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AMC 8 – once per year, in November</a:t>
            </a:r>
          </a:p>
          <a:p>
            <a:pPr>
              <a:buNone/>
            </a:pPr>
            <a:r>
              <a:rPr lang="en-US" dirty="0" smtClean="0"/>
              <a:t>    25 Qs/40min</a:t>
            </a:r>
          </a:p>
          <a:p>
            <a:r>
              <a:rPr lang="en-US" dirty="0" smtClean="0"/>
              <a:t>AMC 10/12 – twice per year (A/B), in February</a:t>
            </a:r>
          </a:p>
          <a:p>
            <a:pPr>
              <a:buNone/>
            </a:pPr>
            <a:r>
              <a:rPr lang="en-US" dirty="0" smtClean="0"/>
              <a:t>    Take both A &amp; B</a:t>
            </a:r>
          </a:p>
          <a:p>
            <a:r>
              <a:rPr lang="en-US" dirty="0" smtClean="0"/>
              <a:t>AMC 10 </a:t>
            </a:r>
            <a:r>
              <a:rPr lang="en-US" dirty="0" smtClean="0">
                <a:sym typeface="Wingdings" pitchFamily="2" charset="2"/>
              </a:rPr>
              <a:t> AIME  USAJMO  Awards</a:t>
            </a:r>
          </a:p>
          <a:p>
            <a:r>
              <a:rPr lang="en-US" dirty="0" smtClean="0"/>
              <a:t>AMC 12 </a:t>
            </a:r>
            <a:r>
              <a:rPr lang="en-US" dirty="0" smtClean="0">
                <a:sym typeface="Wingdings" pitchFamily="2" charset="2"/>
              </a:rPr>
              <a:t> AIME  USAMO  MOSP  IMO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Mathleague.Org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3 level sections</a:t>
            </a:r>
          </a:p>
          <a:p>
            <a:pPr>
              <a:buNone/>
            </a:pPr>
            <a:r>
              <a:rPr lang="en-US" dirty="0" smtClean="0"/>
              <a:t> -- Elementary (grades 3-6), Middle School (grades 6-8) &amp; High School (grades 9-12) </a:t>
            </a:r>
          </a:p>
          <a:p>
            <a:r>
              <a:rPr lang="en-US" dirty="0" smtClean="0"/>
              <a:t>Website: </a:t>
            </a:r>
            <a:r>
              <a:rPr lang="en-US" u="sng" dirty="0" smtClean="0"/>
              <a:t>mathleague.org</a:t>
            </a:r>
          </a:p>
          <a:p>
            <a:r>
              <a:rPr lang="en-US" dirty="0" smtClean="0"/>
              <a:t>Usually once a month</a:t>
            </a:r>
          </a:p>
          <a:p>
            <a:r>
              <a:rPr lang="en-US" dirty="0" smtClean="0"/>
              <a:t>For middle school -- </a:t>
            </a:r>
            <a:r>
              <a:rPr lang="en-US" dirty="0" err="1" smtClean="0"/>
              <a:t>Mathcounts</a:t>
            </a:r>
            <a:r>
              <a:rPr lang="en-US" dirty="0" smtClean="0"/>
              <a:t> format </a:t>
            </a:r>
          </a:p>
          <a:p>
            <a:pPr>
              <a:buNone/>
            </a:pPr>
            <a:r>
              <a:rPr lang="en-US" dirty="0" smtClean="0"/>
              <a:t>– good for students to practice for </a:t>
            </a:r>
            <a:r>
              <a:rPr lang="en-US" dirty="0" err="1" smtClean="0"/>
              <a:t>Mathcounts</a:t>
            </a:r>
            <a:endParaRPr lang="en-US" dirty="0" smtClean="0"/>
          </a:p>
          <a:p>
            <a:r>
              <a:rPr lang="en-US" dirty="0" smtClean="0"/>
              <a:t>Has to be own school team (</a:t>
            </a:r>
            <a:r>
              <a:rPr lang="en-US" u="sng" dirty="0" smtClean="0"/>
              <a:t>CACC cannot form a team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http://mathleague.org/ms.php</a:t>
            </a:r>
            <a:r>
              <a:rPr lang="en-US" dirty="0" smtClean="0"/>
              <a:t> -- register self online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Olympiad (MO)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2 Divisions – team only, up to 35 students</a:t>
            </a:r>
          </a:p>
          <a:p>
            <a:pPr>
              <a:buNone/>
            </a:pPr>
            <a:r>
              <a:rPr lang="en-US" dirty="0" smtClean="0"/>
              <a:t>-- Elementary (MOEMS, E division) – grades 4-6 </a:t>
            </a:r>
          </a:p>
          <a:p>
            <a:pPr>
              <a:buNone/>
            </a:pPr>
            <a:r>
              <a:rPr lang="en-US" dirty="0" smtClean="0"/>
              <a:t>-- Middle (MOEMS, M division) – grades 6-8</a:t>
            </a:r>
          </a:p>
          <a:p>
            <a:r>
              <a:rPr lang="en-US" dirty="0" smtClean="0"/>
              <a:t>5 monthly contests, 5 questions at each contest, specific time limit for each question</a:t>
            </a:r>
          </a:p>
          <a:p>
            <a:r>
              <a:rPr lang="en-US" dirty="0" smtClean="0"/>
              <a:t>Online grade entry by organizers</a:t>
            </a:r>
          </a:p>
          <a:p>
            <a:r>
              <a:rPr lang="en-US" dirty="0" smtClean="0"/>
              <a:t>CACC math program offers such contest in class</a:t>
            </a:r>
          </a:p>
          <a:p>
            <a:r>
              <a:rPr lang="en-US" dirty="0" smtClean="0">
                <a:hlinkClick r:id="rId2"/>
              </a:rPr>
              <a:t>http://www.moems.org/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 Area Math Olympiad (BAMO)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BAMO 8, BAMO 12</a:t>
            </a:r>
          </a:p>
          <a:p>
            <a:r>
              <a:rPr lang="en-US" dirty="0" smtClean="0"/>
              <a:t>4 hour, 4-5 problem </a:t>
            </a:r>
            <a:r>
              <a:rPr lang="en-US" u="sng" dirty="0" smtClean="0"/>
              <a:t>proof-based</a:t>
            </a:r>
            <a:r>
              <a:rPr lang="en-US" dirty="0" smtClean="0"/>
              <a:t> competition</a:t>
            </a:r>
          </a:p>
          <a:p>
            <a:r>
              <a:rPr lang="en-US" dirty="0" smtClean="0"/>
              <a:t>Individual, no team</a:t>
            </a:r>
          </a:p>
          <a:p>
            <a:r>
              <a:rPr lang="en-US" dirty="0" smtClean="0"/>
              <a:t>Yearly, in February </a:t>
            </a:r>
          </a:p>
          <a:p>
            <a:r>
              <a:rPr lang="en-US" dirty="0" smtClean="0"/>
              <a:t>Harvest Park, Mr. Lomas</a:t>
            </a:r>
          </a:p>
          <a:p>
            <a:r>
              <a:rPr lang="en-US" dirty="0" smtClean="0">
                <a:hlinkClick r:id="rId2"/>
              </a:rPr>
              <a:t>http://www.bamo.org/</a:t>
            </a: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Berkeley Math Tournament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1) Berkeley Mini Math Tournament (</a:t>
            </a:r>
            <a:r>
              <a:rPr lang="en-US" dirty="0" err="1" smtClean="0"/>
              <a:t>BmMT</a:t>
            </a:r>
            <a:r>
              <a:rPr lang="en-US" dirty="0" smtClean="0"/>
              <a:t>) – in Nov yearly</a:t>
            </a:r>
          </a:p>
          <a:p>
            <a:r>
              <a:rPr lang="en-US" dirty="0" smtClean="0"/>
              <a:t>mainly for middle school students</a:t>
            </a:r>
          </a:p>
          <a:p>
            <a:r>
              <a:rPr lang="en-US" dirty="0" smtClean="0"/>
              <a:t>5 students per team</a:t>
            </a:r>
          </a:p>
          <a:p>
            <a:endParaRPr lang="en-US" sz="1200" dirty="0" smtClean="0"/>
          </a:p>
          <a:p>
            <a:pPr>
              <a:buNone/>
            </a:pPr>
            <a:r>
              <a:rPr lang="en-US" dirty="0" smtClean="0"/>
              <a:t>2) Berkeley Math Tournament (BMT) – in March yearly</a:t>
            </a:r>
          </a:p>
          <a:p>
            <a:r>
              <a:rPr lang="en-US" dirty="0" smtClean="0"/>
              <a:t>mainly for high school students</a:t>
            </a:r>
          </a:p>
          <a:p>
            <a:r>
              <a:rPr lang="en-US" dirty="0" smtClean="0"/>
              <a:t>6-8 students per team (more rounds)</a:t>
            </a:r>
          </a:p>
          <a:p>
            <a:pPr>
              <a:buNone/>
            </a:pPr>
            <a:r>
              <a:rPr lang="en-US" dirty="0" smtClean="0"/>
              <a:t>******************************************</a:t>
            </a:r>
          </a:p>
          <a:p>
            <a:pPr>
              <a:buNone/>
            </a:pPr>
            <a:r>
              <a:rPr lang="en-US" dirty="0" smtClean="0"/>
              <a:t>--- on UC Berkeley Campus</a:t>
            </a:r>
          </a:p>
          <a:p>
            <a:pPr>
              <a:buNone/>
            </a:pPr>
            <a:r>
              <a:rPr lang="en-US" dirty="0" smtClean="0"/>
              <a:t>--- fun, well organized, good practice</a:t>
            </a:r>
          </a:p>
          <a:p>
            <a:pPr>
              <a:buNone/>
            </a:pPr>
            <a:r>
              <a:rPr lang="en-US" dirty="0" smtClean="0"/>
              <a:t>--- *** CACC CAN form a team – CACC register together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Activities/Classes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*** Art of Problem Solving (</a:t>
            </a:r>
            <a:r>
              <a:rPr lang="en-US" dirty="0" err="1" smtClean="0"/>
              <a:t>AoPS</a:t>
            </a:r>
            <a:r>
              <a:rPr lang="en-US" dirty="0" smtClean="0"/>
              <a:t>) 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Resources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 </a:t>
            </a:r>
            <a:r>
              <a:rPr lang="en-US" dirty="0" err="1" smtClean="0"/>
              <a:t>Alcumus</a:t>
            </a:r>
            <a:r>
              <a:rPr lang="en-US" dirty="0" smtClean="0"/>
              <a:t> (a self paced, computerized, free program for many middle school students)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://www.artofproblemsolving.com/</a:t>
            </a:r>
            <a:r>
              <a:rPr lang="en-US" dirty="0" smtClean="0"/>
              <a:t> </a:t>
            </a:r>
          </a:p>
          <a:p>
            <a:r>
              <a:rPr lang="en-US" dirty="0" smtClean="0"/>
              <a:t>A* math league-- math classes (Pleasanton, Santa Clara)</a:t>
            </a:r>
          </a:p>
          <a:p>
            <a:r>
              <a:rPr lang="en-US" dirty="0" err="1" smtClean="0"/>
              <a:t>Awesomemath</a:t>
            </a:r>
            <a:r>
              <a:rPr lang="en-US" dirty="0" smtClean="0"/>
              <a:t> – all year round math</a:t>
            </a:r>
          </a:p>
          <a:p>
            <a:r>
              <a:rPr lang="en-US" dirty="0" smtClean="0"/>
              <a:t>Pleasanton Math Circle (PMC)</a:t>
            </a:r>
          </a:p>
          <a:p>
            <a:r>
              <a:rPr lang="en-US" dirty="0" smtClean="0"/>
              <a:t>Berkeley Math Circle (BMC)</a:t>
            </a:r>
          </a:p>
          <a:p>
            <a:r>
              <a:rPr lang="en-US" dirty="0" smtClean="0"/>
              <a:t>Stanford Math Circle (SMC)</a:t>
            </a:r>
          </a:p>
          <a:p>
            <a:r>
              <a:rPr lang="en-US" dirty="0" smtClean="0"/>
              <a:t>San Jose Math Circle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http://www.pleasantonmathcircle.com/home.html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Math Camp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A* Math League</a:t>
            </a:r>
          </a:p>
          <a:p>
            <a:r>
              <a:rPr lang="en-US" dirty="0" err="1" smtClean="0"/>
              <a:t>AwesomeMath</a:t>
            </a:r>
            <a:endParaRPr lang="en-US" dirty="0" smtClean="0"/>
          </a:p>
          <a:p>
            <a:r>
              <a:rPr lang="en-US" dirty="0" smtClean="0"/>
              <a:t>Math Path</a:t>
            </a:r>
          </a:p>
          <a:p>
            <a:r>
              <a:rPr lang="en-US" dirty="0" smtClean="0"/>
              <a:t>IDEA Math</a:t>
            </a:r>
          </a:p>
          <a:p>
            <a:r>
              <a:rPr lang="en-US" dirty="0" smtClean="0"/>
              <a:t>Math Zoom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Math Competitions</a:t>
            </a:r>
            <a:br>
              <a:rPr lang="en-US" dirty="0" smtClean="0"/>
            </a:br>
            <a:r>
              <a:rPr lang="en-US" dirty="0" smtClean="0"/>
              <a:t>(Middle School)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Mission Math Regional (</a:t>
            </a:r>
            <a:r>
              <a:rPr lang="en-US" dirty="0" err="1" smtClean="0"/>
              <a:t>MagMaR</a:t>
            </a:r>
            <a:r>
              <a:rPr lang="en-US" dirty="0" smtClean="0"/>
              <a:t>) – hosted by Mission San Jose High School Math Club</a:t>
            </a:r>
          </a:p>
          <a:p>
            <a:pPr>
              <a:buNone/>
            </a:pPr>
            <a:r>
              <a:rPr lang="en-US" dirty="0" smtClean="0"/>
              <a:t>   -- Team of 4 students</a:t>
            </a:r>
          </a:p>
          <a:p>
            <a:pPr>
              <a:buNone/>
            </a:pPr>
            <a:r>
              <a:rPr lang="en-US" dirty="0" smtClean="0"/>
              <a:t>   -- CACC can form teams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hlinkClick r:id="rId2"/>
              </a:rPr>
              <a:t>http://www.msjmath.com/magmar.html</a:t>
            </a:r>
            <a:endParaRPr lang="en-US" dirty="0" smtClean="0"/>
          </a:p>
          <a:p>
            <a:r>
              <a:rPr lang="en-US" dirty="0" smtClean="0"/>
              <a:t>Purple Comet – online competition (volunteer?)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hlinkClick r:id="rId3"/>
              </a:rPr>
              <a:t>http://purplecomet.org/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Math Competitions</a:t>
            </a:r>
            <a:br>
              <a:rPr lang="en-US" dirty="0" smtClean="0"/>
            </a:br>
            <a:r>
              <a:rPr lang="en-US" dirty="0" smtClean="0"/>
              <a:t>(High School)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Santa Clara Math Tournament</a:t>
            </a:r>
          </a:p>
          <a:p>
            <a:r>
              <a:rPr lang="en-US" dirty="0" smtClean="0"/>
              <a:t>Mandelbrot (at school site only)</a:t>
            </a:r>
          </a:p>
          <a:p>
            <a:r>
              <a:rPr lang="en-US" dirty="0" smtClean="0"/>
              <a:t>A Star Math Tournament (ASMT) – replace for Stanford Math Tournament (SMT)</a:t>
            </a:r>
          </a:p>
          <a:p>
            <a:r>
              <a:rPr lang="en-US" dirty="0" smtClean="0"/>
              <a:t>Caltech-Harvey </a:t>
            </a:r>
            <a:r>
              <a:rPr lang="en-US" dirty="0" err="1" smtClean="0"/>
              <a:t>Mudd</a:t>
            </a:r>
            <a:r>
              <a:rPr lang="en-US" dirty="0" smtClean="0"/>
              <a:t> Math Tournament (CHMMT)</a:t>
            </a:r>
          </a:p>
          <a:p>
            <a:r>
              <a:rPr lang="en-US" dirty="0" smtClean="0"/>
              <a:t>Harvard-MIT Math Tournament (HMMT) </a:t>
            </a:r>
          </a:p>
          <a:p>
            <a:r>
              <a:rPr lang="en-US" dirty="0" smtClean="0"/>
              <a:t>Other --NIMO (national internet math </a:t>
            </a:r>
            <a:r>
              <a:rPr lang="en-US" dirty="0" err="1" smtClean="0"/>
              <a:t>olympiad</a:t>
            </a:r>
            <a:r>
              <a:rPr lang="en-US" dirty="0" smtClean="0"/>
              <a:t>, </a:t>
            </a:r>
            <a:r>
              <a:rPr lang="en-US" dirty="0" smtClean="0">
                <a:hlinkClick r:id="rId2"/>
              </a:rPr>
              <a:t>http://internetolympiad.org/</a:t>
            </a:r>
            <a:r>
              <a:rPr lang="en-US" dirty="0" smtClean="0"/>
              <a:t>), math madness, Princeton Math Competition, Purple Comet, …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635</Words>
  <Application>Microsoft Office PowerPoint</Application>
  <PresentationFormat>On-screen Show (4:3)</PresentationFormat>
  <Paragraphs>105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Math Competitions &amp; Math Resources</vt:lpstr>
      <vt:lpstr>Math Competitions</vt:lpstr>
      <vt:lpstr>Mathkangaroo</vt:lpstr>
      <vt:lpstr>Mathcounts</vt:lpstr>
      <vt:lpstr>American Math Competition (AMC)</vt:lpstr>
      <vt:lpstr>Mathleague.Org</vt:lpstr>
      <vt:lpstr>Math Olympiad (MO)</vt:lpstr>
      <vt:lpstr>Bay Area Math Olympiad (BAMO)</vt:lpstr>
      <vt:lpstr>Berkeley Math Tournament</vt:lpstr>
      <vt:lpstr>Math Activities/Classes</vt:lpstr>
      <vt:lpstr>Summer Math Camp</vt:lpstr>
      <vt:lpstr>Additional Math Competitions (Middle School)</vt:lpstr>
      <vt:lpstr>Additional Math Competitions (High School)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Competition</dc:title>
  <dc:creator>Ran Li</dc:creator>
  <cp:lastModifiedBy>Staff</cp:lastModifiedBy>
  <cp:revision>58</cp:revision>
  <dcterms:created xsi:type="dcterms:W3CDTF">2006-08-16T00:00:00Z</dcterms:created>
  <dcterms:modified xsi:type="dcterms:W3CDTF">2016-03-11T07:57:01Z</dcterms:modified>
</cp:coreProperties>
</file>